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56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53A1-FD43-4135-88A7-1C03D77E819D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C51A-FD56-46BF-A7DA-25AAEC3EB91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3949C-1DCF-475E-B5C5-A86758439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Acontecimentos do rio UNA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1F087-652A-4A32-813D-C2B80A78F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Relação entre Una e São João</a:t>
            </a:r>
          </a:p>
        </p:txBody>
      </p:sp>
    </p:spTree>
    <p:extLst>
      <p:ext uri="{BB962C8B-B14F-4D97-AF65-F5344CB8AC3E}">
        <p14:creationId xmlns:p14="http://schemas.microsoft.com/office/powerpoint/2010/main" val="333156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D02FC54-D70D-4893-9049-8059A9CB1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92697"/>
            <a:ext cx="8115746" cy="6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4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43A8DC0-11E1-4EC4-AEE2-E96EF78B2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156" y="692696"/>
            <a:ext cx="7587687" cy="56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4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02DB304-7344-411C-A539-320AE4131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8681"/>
            <a:ext cx="7704856" cy="57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Dalva\Pictures\2014-01-10\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Apresentação na tela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Acontecimentos do rio UNA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Dalva</dc:creator>
  <cp:lastModifiedBy>DALVA MANSUR</cp:lastModifiedBy>
  <cp:revision>3</cp:revision>
  <dcterms:created xsi:type="dcterms:W3CDTF">2014-08-05T21:13:07Z</dcterms:created>
  <dcterms:modified xsi:type="dcterms:W3CDTF">2017-11-22T23:50:15Z</dcterms:modified>
</cp:coreProperties>
</file>